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" y="4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4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3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7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7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0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0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794" r:id="rId6"/>
    <p:sldLayoutId id="2147483790" r:id="rId7"/>
    <p:sldLayoutId id="2147483791" r:id="rId8"/>
    <p:sldLayoutId id="2147483792" r:id="rId9"/>
    <p:sldLayoutId id="2147483793" r:id="rId10"/>
    <p:sldLayoutId id="21474837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6BBE23EE-B2B2-DD6F-1055-7929A32C0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r="-1" b="130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E263D-8C96-EAE5-3D48-17F963A8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10800"/>
              <a:t>Student Council &amp;</a:t>
            </a:r>
            <a:br>
              <a:rPr lang="en-GB" sz="10800"/>
            </a:br>
            <a:r>
              <a:rPr lang="en-GB" sz="10800"/>
              <a:t>Eco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63086-A6BF-40EE-10FE-1C3B25605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en-GB" sz="3200"/>
              <a:t>Go Beyond What’s Possible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1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E6E9-1AB0-3A4F-B606-F1ADD54B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Today our student council members and the eco team met with some very important local people.</a:t>
            </a:r>
          </a:p>
        </p:txBody>
      </p:sp>
      <p:pic>
        <p:nvPicPr>
          <p:cNvPr id="5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0B0021B-A9E5-B461-3541-AD8A9CE43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7" y="1878013"/>
            <a:ext cx="10818132" cy="4682444"/>
          </a:xfrm>
        </p:spPr>
      </p:pic>
    </p:spTree>
    <p:extLst>
      <p:ext uri="{BB962C8B-B14F-4D97-AF65-F5344CB8AC3E}">
        <p14:creationId xmlns:p14="http://schemas.microsoft.com/office/powerpoint/2010/main" val="336200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4E6E9-1AB0-3A4F-B606-F1ADD54B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students shared some super ideas for developing our outdoor area. </a:t>
            </a:r>
          </a:p>
        </p:txBody>
      </p:sp>
      <p:pic>
        <p:nvPicPr>
          <p:cNvPr id="7" name="Content Placeholder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6B0C9D5-5FB6-B4F5-B4B1-BA6A5906D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" y="2015899"/>
            <a:ext cx="5624286" cy="4252912"/>
          </a:xfrm>
        </p:spPr>
      </p:pic>
      <p:pic>
        <p:nvPicPr>
          <p:cNvPr id="9" name="Picture 8" descr="A person sitting at a table with a group of kids raising their hands&#10;&#10;Description automatically generated">
            <a:extLst>
              <a:ext uri="{FF2B5EF4-FFF2-40B4-BE49-F238E27FC236}">
                <a16:creationId xmlns:a16="http://schemas.microsoft.com/office/drawing/2014/main" id="{E9444F30-C184-0CAB-C009-3CE5D657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15" y="2124415"/>
            <a:ext cx="5525860" cy="41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899E4-D957-B6BC-9AAE-C839E298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/>
              <a:t>Thank you so much Thomas and john for the gift of your time.  We are really enjoying this planning journey and can’t wait for the final result.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6FA7D"/>
          </a:solidFill>
          <a:ln w="38100" cap="rnd">
            <a:solidFill>
              <a:srgbClr val="F6FA7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EEAA612A-AC5B-4DFC-5922-A916451D3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2642616"/>
            <a:ext cx="5193792" cy="3895344"/>
          </a:xfrm>
          <a:prstGeom prst="rect">
            <a:avLst/>
          </a:prstGeom>
        </p:spPr>
      </p:pic>
      <p:pic>
        <p:nvPicPr>
          <p:cNvPr id="5" name="Content Placeholder 4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12DE3E9F-99C6-5CEF-BC43-9D9596AD4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7108137" y="2642616"/>
            <a:ext cx="3907133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574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68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The Hand Bold</vt:lpstr>
      <vt:lpstr>The Serif Hand Black</vt:lpstr>
      <vt:lpstr>SketchyVTI</vt:lpstr>
      <vt:lpstr>Student Council &amp; Eco Team</vt:lpstr>
      <vt:lpstr>Today our student council members and the eco team met with some very important local people.</vt:lpstr>
      <vt:lpstr>The students shared some super ideas for developing our outdoor area. </vt:lpstr>
      <vt:lpstr>Thank you so much Thomas and john for the gift of your time.  We are really enjoying this planning journey and can’t wait for the final result.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Council &amp; Eco Team</dc:title>
  <dc:creator>L O'Callaghan</dc:creator>
  <cp:lastModifiedBy>L O'Callaghan</cp:lastModifiedBy>
  <cp:revision>1</cp:revision>
  <dcterms:created xsi:type="dcterms:W3CDTF">2024-03-14T11:33:58Z</dcterms:created>
  <dcterms:modified xsi:type="dcterms:W3CDTF">2024-03-14T11:46:57Z</dcterms:modified>
</cp:coreProperties>
</file>