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9" d="100"/>
          <a:sy n="89" d="100"/>
        </p:scale>
        <p:origin x="477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Arimo Bold</vt:lpstr>
      <vt:lpstr>Arial</vt:lpstr>
      <vt:lpstr>League Spartan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Kathryn Dowd</dc:creator>
  <cp:lastModifiedBy>E MAGEE</cp:lastModifiedBy>
  <cp:revision>1</cp:revision>
  <dcterms:created xsi:type="dcterms:W3CDTF">2006-08-16T00:00:00Z</dcterms:created>
  <dcterms:modified xsi:type="dcterms:W3CDTF">2024-01-04T15:08:08Z</dcterms:modified>
  <dc:identifier>DAFtH4vaNcA</dc:identifier>
</cp:coreProperties>
</file>