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>
      <p:cViewPr varScale="1">
        <p:scale>
          <a:sx n="128" d="100"/>
          <a:sy n="128" d="100"/>
        </p:scale>
        <p:origin x="14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6/22/23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33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6/22/23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3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6/22/23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88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6/22/23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66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6/22/23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70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6/22/23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29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6/22/23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97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6/22/23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42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6/22/23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57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6/22/23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94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6/22/23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29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0D2A6-5150-FE48-A6D8-3CF07EE4CA23}" type="datetimeFigureOut">
              <a:rPr lang="en-US" smtClean="0"/>
              <a:t>6/22/23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2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F855BAB5-42D9-9AE4-6D36-A2D574266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09"/>
            <a:ext cx="9906000" cy="68666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272B67-174F-477E-DDFE-4B52F2FE4836}"/>
              </a:ext>
            </a:extLst>
          </p:cNvPr>
          <p:cNvSpPr txBox="1"/>
          <p:nvPr/>
        </p:nvSpPr>
        <p:spPr>
          <a:xfrm>
            <a:off x="506896" y="2418450"/>
            <a:ext cx="1403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Spaghetti Bolognaise</a:t>
            </a:r>
          </a:p>
          <a:p>
            <a:endParaRPr lang="en-US" sz="1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073D2B-AC1B-F0AB-8CA2-D3D28E3D2F51}"/>
              </a:ext>
            </a:extLst>
          </p:cNvPr>
          <p:cNvSpPr txBox="1"/>
          <p:nvPr/>
        </p:nvSpPr>
        <p:spPr>
          <a:xfrm>
            <a:off x="6208644" y="2418449"/>
            <a:ext cx="1553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Roast Chicken, Stuffing &amp; Rich Gravy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2CA817-AB54-9D5E-B82F-D31AF5A93053}"/>
              </a:ext>
            </a:extLst>
          </p:cNvPr>
          <p:cNvSpPr txBox="1"/>
          <p:nvPr/>
        </p:nvSpPr>
        <p:spPr>
          <a:xfrm>
            <a:off x="2355575" y="2421691"/>
            <a:ext cx="1480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Classic Margherita Pizza</a:t>
            </a:r>
          </a:p>
          <a:p>
            <a:endParaRPr lang="en-US" sz="1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0B9ABC-C3CC-C396-7E43-EE412FC328C5}"/>
              </a:ext>
            </a:extLst>
          </p:cNvPr>
          <p:cNvSpPr txBox="1"/>
          <p:nvPr/>
        </p:nvSpPr>
        <p:spPr>
          <a:xfrm>
            <a:off x="4282108" y="2418448"/>
            <a:ext cx="1553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Lunch Bunch Chicken Curry &amp; Naan Bread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A297F2-031A-8B23-46A4-990D6ECE822C}"/>
              </a:ext>
            </a:extLst>
          </p:cNvPr>
          <p:cNvSpPr txBox="1"/>
          <p:nvPr/>
        </p:nvSpPr>
        <p:spPr>
          <a:xfrm>
            <a:off x="8163339" y="2418448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Hot Dog</a:t>
            </a:r>
          </a:p>
          <a:p>
            <a:endParaRPr lang="en-US" sz="1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9A180-5546-289D-7262-753D5AA4D97A}"/>
              </a:ext>
            </a:extLst>
          </p:cNvPr>
          <p:cNvSpPr txBox="1"/>
          <p:nvPr/>
        </p:nvSpPr>
        <p:spPr>
          <a:xfrm>
            <a:off x="604007" y="3959015"/>
            <a:ext cx="12446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Baton Carrots &amp; Baked Beans</a:t>
            </a:r>
          </a:p>
          <a:p>
            <a:endParaRPr lang="en-US" sz="1000" b="1" dirty="0"/>
          </a:p>
          <a:p>
            <a:r>
              <a:rPr lang="en-US" sz="1000" b="1" dirty="0"/>
              <a:t>Mashed Potato, Salad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21A8F-B759-E0AC-0779-65C2258C48A1}"/>
              </a:ext>
            </a:extLst>
          </p:cNvPr>
          <p:cNvSpPr txBox="1"/>
          <p:nvPr/>
        </p:nvSpPr>
        <p:spPr>
          <a:xfrm>
            <a:off x="2355575" y="3959015"/>
            <a:ext cx="1480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 &amp; Coleslaw</a:t>
            </a:r>
          </a:p>
          <a:p>
            <a:endParaRPr lang="en-US" sz="1000" b="1" dirty="0"/>
          </a:p>
          <a:p>
            <a:r>
              <a:rPr lang="en-US" sz="1000" b="1" dirty="0"/>
              <a:t>Chipped Potato, Mashed Potato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C5322F-F025-7EC0-1AC8-BE74E35E9A98}"/>
              </a:ext>
            </a:extLst>
          </p:cNvPr>
          <p:cNvSpPr txBox="1"/>
          <p:nvPr/>
        </p:nvSpPr>
        <p:spPr>
          <a:xfrm>
            <a:off x="4282108" y="3959015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Steamed Broccoli &amp; Sweetcorn</a:t>
            </a:r>
          </a:p>
          <a:p>
            <a:endParaRPr lang="en-US" sz="1000" b="1" dirty="0"/>
          </a:p>
          <a:p>
            <a:r>
              <a:rPr lang="en-US" sz="1000" b="1" dirty="0"/>
              <a:t>Oven Roasted Potato Wedges, Rice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6FF26B-025D-2C9E-2434-F589CE65DC3B}"/>
              </a:ext>
            </a:extLst>
          </p:cNvPr>
          <p:cNvSpPr txBox="1"/>
          <p:nvPr/>
        </p:nvSpPr>
        <p:spPr>
          <a:xfrm>
            <a:off x="6208641" y="3959015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Baton Carrots &amp; Savoy Cabbage</a:t>
            </a:r>
          </a:p>
          <a:p>
            <a:endParaRPr lang="en-US" sz="1000" b="1" dirty="0"/>
          </a:p>
          <a:p>
            <a:endParaRPr lang="en-US" sz="1000" b="1" dirty="0"/>
          </a:p>
          <a:p>
            <a:r>
              <a:rPr lang="en-US" sz="1000" b="1" dirty="0"/>
              <a:t>Mashed Potato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CCAE36-E541-9EB5-8F8C-0BADEECCBF7D}"/>
              </a:ext>
            </a:extLst>
          </p:cNvPr>
          <p:cNvSpPr txBox="1"/>
          <p:nvPr/>
        </p:nvSpPr>
        <p:spPr>
          <a:xfrm>
            <a:off x="8163339" y="3959015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 &amp; Spaghetti Hoops</a:t>
            </a:r>
          </a:p>
          <a:p>
            <a:endParaRPr lang="en-US" sz="1000" b="1" dirty="0"/>
          </a:p>
          <a:p>
            <a:r>
              <a:rPr lang="en-US" sz="1000" b="1" dirty="0"/>
              <a:t>Chipped Potato, Mashed Potato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FA8E30-3102-321B-D95D-5C61B6FFD2C4}"/>
              </a:ext>
            </a:extLst>
          </p:cNvPr>
          <p:cNvSpPr txBox="1"/>
          <p:nvPr/>
        </p:nvSpPr>
        <p:spPr>
          <a:xfrm>
            <a:off x="506895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Homemade Ginger Biscuit &amp; Custard</a:t>
            </a:r>
          </a:p>
          <a:p>
            <a:endParaRPr lang="en-US" sz="1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F32B4E-3484-1309-D017-244E764B2E3C}"/>
              </a:ext>
            </a:extLst>
          </p:cNvPr>
          <p:cNvSpPr txBox="1"/>
          <p:nvPr/>
        </p:nvSpPr>
        <p:spPr>
          <a:xfrm>
            <a:off x="4247321" y="5502821"/>
            <a:ext cx="1341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Banana Yoghurt Pot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F1E8F6-52F2-D62C-D2F9-E0914404BB0C}"/>
              </a:ext>
            </a:extLst>
          </p:cNvPr>
          <p:cNvSpPr txBox="1"/>
          <p:nvPr/>
        </p:nvSpPr>
        <p:spPr>
          <a:xfrm>
            <a:off x="2377108" y="5502821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Strawberry Jelly, Ice Cream &amp; Fruit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95ED90-9942-B48C-1C30-019F4F10D538}"/>
              </a:ext>
            </a:extLst>
          </p:cNvPr>
          <p:cNvSpPr txBox="1"/>
          <p:nvPr/>
        </p:nvSpPr>
        <p:spPr>
          <a:xfrm>
            <a:off x="6208644" y="5502821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Chocolate Sponge &amp; Custard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563204-D7B2-912B-E78A-C0B8C69F7570}"/>
              </a:ext>
            </a:extLst>
          </p:cNvPr>
          <p:cNvSpPr txBox="1"/>
          <p:nvPr/>
        </p:nvSpPr>
        <p:spPr>
          <a:xfrm>
            <a:off x="8163338" y="5499582"/>
            <a:ext cx="1341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Fresh Fruit &amp; Yoghurt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A704D5-20DE-C91B-8642-0C41A8156214}"/>
              </a:ext>
            </a:extLst>
          </p:cNvPr>
          <p:cNvSpPr txBox="1"/>
          <p:nvPr/>
        </p:nvSpPr>
        <p:spPr>
          <a:xfrm>
            <a:off x="8295860" y="927531"/>
            <a:ext cx="14212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/>
              <a:t>Week Commencing: </a:t>
            </a:r>
          </a:p>
          <a:p>
            <a:pPr algn="r"/>
            <a:r>
              <a:rPr lang="en-US" sz="1000" b="1" dirty="0"/>
              <a:t>Sep 18, Oct 16, Nov 13,  Dec 11, Jan 15, Feb 12</a:t>
            </a:r>
          </a:p>
        </p:txBody>
      </p:sp>
    </p:spTree>
    <p:extLst>
      <p:ext uri="{BB962C8B-B14F-4D97-AF65-F5344CB8AC3E}">
        <p14:creationId xmlns:p14="http://schemas.microsoft.com/office/powerpoint/2010/main" val="340815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8936CBB9-D180-A2EA-A859-55C09A49A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666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272B67-174F-477E-DDFE-4B52F2FE4836}"/>
              </a:ext>
            </a:extLst>
          </p:cNvPr>
          <p:cNvSpPr txBox="1"/>
          <p:nvPr/>
        </p:nvSpPr>
        <p:spPr>
          <a:xfrm>
            <a:off x="506896" y="2418450"/>
            <a:ext cx="1403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Chicken Nuggets </a:t>
            </a:r>
          </a:p>
          <a:p>
            <a:r>
              <a:rPr lang="en-US" sz="1000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073D2B-AC1B-F0AB-8CA2-D3D28E3D2F51}"/>
              </a:ext>
            </a:extLst>
          </p:cNvPr>
          <p:cNvSpPr txBox="1"/>
          <p:nvPr/>
        </p:nvSpPr>
        <p:spPr>
          <a:xfrm>
            <a:off x="6208644" y="2418449"/>
            <a:ext cx="1553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Roast Turkey, Stuffing &amp; Rich Gravy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2CA817-AB54-9D5E-B82F-D31AF5A93053}"/>
              </a:ext>
            </a:extLst>
          </p:cNvPr>
          <p:cNvSpPr txBox="1"/>
          <p:nvPr/>
        </p:nvSpPr>
        <p:spPr>
          <a:xfrm>
            <a:off x="2355575" y="2421691"/>
            <a:ext cx="1480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Spaghetti Bolognaise </a:t>
            </a:r>
          </a:p>
          <a:p>
            <a:endParaRPr lang="en-US" sz="1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0B9ABC-C3CC-C396-7E43-EE412FC328C5}"/>
              </a:ext>
            </a:extLst>
          </p:cNvPr>
          <p:cNvSpPr txBox="1"/>
          <p:nvPr/>
        </p:nvSpPr>
        <p:spPr>
          <a:xfrm>
            <a:off x="4282108" y="2418448"/>
            <a:ext cx="1553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Golden Crumbed Fish Fingers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A297F2-031A-8B23-46A4-990D6ECE822C}"/>
              </a:ext>
            </a:extLst>
          </p:cNvPr>
          <p:cNvSpPr txBox="1"/>
          <p:nvPr/>
        </p:nvSpPr>
        <p:spPr>
          <a:xfrm>
            <a:off x="8163339" y="2418448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Steak Burger &amp; Tomato Ketchup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9A180-5546-289D-7262-753D5AA4D97A}"/>
              </a:ext>
            </a:extLst>
          </p:cNvPr>
          <p:cNvSpPr txBox="1"/>
          <p:nvPr/>
        </p:nvSpPr>
        <p:spPr>
          <a:xfrm>
            <a:off x="506896" y="3959015"/>
            <a:ext cx="1341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Steamed Broccoli &amp; Garden Peas </a:t>
            </a:r>
          </a:p>
          <a:p>
            <a:endParaRPr lang="en-US" sz="1000" b="1" dirty="0"/>
          </a:p>
          <a:p>
            <a:r>
              <a:rPr lang="en-US" sz="1000" b="1" dirty="0"/>
              <a:t>Chipped Potato, Rice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21A8F-B759-E0AC-0779-65C2258C48A1}"/>
              </a:ext>
            </a:extLst>
          </p:cNvPr>
          <p:cNvSpPr txBox="1"/>
          <p:nvPr/>
        </p:nvSpPr>
        <p:spPr>
          <a:xfrm>
            <a:off x="2355575" y="3959015"/>
            <a:ext cx="14809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Sweetcorn &amp; Baked Beans </a:t>
            </a:r>
          </a:p>
          <a:p>
            <a:endParaRPr lang="en-US" sz="1000" b="1" dirty="0"/>
          </a:p>
          <a:p>
            <a:r>
              <a:rPr lang="en-US" sz="1000" b="1" dirty="0"/>
              <a:t>Diced Potatoes, Mashed Potatoes, Salad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C5322F-F025-7EC0-1AC8-BE74E35E9A98}"/>
              </a:ext>
            </a:extLst>
          </p:cNvPr>
          <p:cNvSpPr txBox="1"/>
          <p:nvPr/>
        </p:nvSpPr>
        <p:spPr>
          <a:xfrm>
            <a:off x="4282108" y="3959015"/>
            <a:ext cx="155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</a:t>
            </a:r>
          </a:p>
          <a:p>
            <a:endParaRPr lang="en-US" sz="1000" b="1" dirty="0"/>
          </a:p>
          <a:p>
            <a:r>
              <a:rPr lang="en-US" sz="1000" b="1" dirty="0"/>
              <a:t>Rice, Salad, Mashed Potato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6FF26B-025D-2C9E-2434-F589CE65DC3B}"/>
              </a:ext>
            </a:extLst>
          </p:cNvPr>
          <p:cNvSpPr txBox="1"/>
          <p:nvPr/>
        </p:nvSpPr>
        <p:spPr>
          <a:xfrm>
            <a:off x="6208641" y="3959015"/>
            <a:ext cx="155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Cauliflower &amp; Baton Carrots</a:t>
            </a:r>
          </a:p>
          <a:p>
            <a:endParaRPr lang="en-US" sz="1000" b="1" dirty="0"/>
          </a:p>
          <a:p>
            <a:r>
              <a:rPr lang="en-US" sz="1000" b="1" dirty="0"/>
              <a:t>Mashed Potato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CCAE36-E541-9EB5-8F8C-0BADEECCBF7D}"/>
              </a:ext>
            </a:extLst>
          </p:cNvPr>
          <p:cNvSpPr txBox="1"/>
          <p:nvPr/>
        </p:nvSpPr>
        <p:spPr>
          <a:xfrm>
            <a:off x="8163339" y="3959015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Sweetcorn &amp; Salad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Chipped Potato, Rice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FA8E30-3102-321B-D95D-5C61B6FFD2C4}"/>
              </a:ext>
            </a:extLst>
          </p:cNvPr>
          <p:cNvSpPr txBox="1"/>
          <p:nvPr/>
        </p:nvSpPr>
        <p:spPr>
          <a:xfrm>
            <a:off x="506895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Ice Cream, Chocolate Sauce &amp; Sliced Pears </a:t>
            </a:r>
          </a:p>
          <a:p>
            <a:endParaRPr lang="en-US" sz="1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F32B4E-3484-1309-D017-244E764B2E3C}"/>
              </a:ext>
            </a:extLst>
          </p:cNvPr>
          <p:cNvSpPr txBox="1"/>
          <p:nvPr/>
        </p:nvSpPr>
        <p:spPr>
          <a:xfrm>
            <a:off x="4247321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Rice Krispie Square &amp; Fruit </a:t>
            </a:r>
          </a:p>
          <a:p>
            <a:endParaRPr lang="en-US" sz="1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F1E8F6-52F2-D62C-D2F9-E0914404BB0C}"/>
              </a:ext>
            </a:extLst>
          </p:cNvPr>
          <p:cNvSpPr txBox="1"/>
          <p:nvPr/>
        </p:nvSpPr>
        <p:spPr>
          <a:xfrm>
            <a:off x="2377108" y="5502821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Fruit &amp; Rice Pudding </a:t>
            </a:r>
          </a:p>
          <a:p>
            <a:endParaRPr lang="en-US" sz="1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95ED90-9942-B48C-1C30-019F4F10D538}"/>
              </a:ext>
            </a:extLst>
          </p:cNvPr>
          <p:cNvSpPr txBox="1"/>
          <p:nvPr/>
        </p:nvSpPr>
        <p:spPr>
          <a:xfrm>
            <a:off x="6208644" y="5502821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Fruit Muffin </a:t>
            </a:r>
          </a:p>
          <a:p>
            <a:endParaRPr lang="en-US" sz="1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563204-D7B2-912B-E78A-C0B8C69F7570}"/>
              </a:ext>
            </a:extLst>
          </p:cNvPr>
          <p:cNvSpPr txBox="1"/>
          <p:nvPr/>
        </p:nvSpPr>
        <p:spPr>
          <a:xfrm>
            <a:off x="8163338" y="5499582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/>
              <a:t>Flakemeal</a:t>
            </a:r>
            <a:r>
              <a:rPr lang="en-US" sz="1000" b="1" dirty="0"/>
              <a:t> Biscuit &amp; Fruit </a:t>
            </a:r>
          </a:p>
          <a:p>
            <a:endParaRPr lang="en-US" sz="1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F26D77-E981-D038-395C-28729A1E77CB}"/>
              </a:ext>
            </a:extLst>
          </p:cNvPr>
          <p:cNvSpPr txBox="1"/>
          <p:nvPr/>
        </p:nvSpPr>
        <p:spPr>
          <a:xfrm>
            <a:off x="8295860" y="927531"/>
            <a:ext cx="14212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/>
              <a:t>Week Commencing: </a:t>
            </a:r>
          </a:p>
          <a:p>
            <a:pPr algn="r"/>
            <a:r>
              <a:rPr lang="en-US" sz="1000" b="1" dirty="0"/>
              <a:t>Aug 28, Sep 25, Oct 23, Nov 20, Dec 18, Jan 22</a:t>
            </a:r>
          </a:p>
        </p:txBody>
      </p:sp>
    </p:spTree>
    <p:extLst>
      <p:ext uri="{BB962C8B-B14F-4D97-AF65-F5344CB8AC3E}">
        <p14:creationId xmlns:p14="http://schemas.microsoft.com/office/powerpoint/2010/main" val="1022799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D1E4D65D-A809-1E37-FB6D-7AE414225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09"/>
            <a:ext cx="9906000" cy="68666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272B67-174F-477E-DDFE-4B52F2FE4836}"/>
              </a:ext>
            </a:extLst>
          </p:cNvPr>
          <p:cNvSpPr txBox="1"/>
          <p:nvPr/>
        </p:nvSpPr>
        <p:spPr>
          <a:xfrm>
            <a:off x="506896" y="2418450"/>
            <a:ext cx="14030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Golden Crumbed Fish Fingers </a:t>
            </a:r>
          </a:p>
          <a:p>
            <a:endParaRPr lang="en-US" sz="10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073D2B-AC1B-F0AB-8CA2-D3D28E3D2F51}"/>
              </a:ext>
            </a:extLst>
          </p:cNvPr>
          <p:cNvSpPr txBox="1"/>
          <p:nvPr/>
        </p:nvSpPr>
        <p:spPr>
          <a:xfrm>
            <a:off x="6208644" y="2418449"/>
            <a:ext cx="1553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Roast Chicken, Stuffing &amp; Rich Gravy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2CA817-AB54-9D5E-B82F-D31AF5A93053}"/>
              </a:ext>
            </a:extLst>
          </p:cNvPr>
          <p:cNvSpPr txBox="1"/>
          <p:nvPr/>
        </p:nvSpPr>
        <p:spPr>
          <a:xfrm>
            <a:off x="2355575" y="2421691"/>
            <a:ext cx="14809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Beef Meatballs with Italian Tomato &amp; Basil Sauce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0B9ABC-C3CC-C396-7E43-EE412FC328C5}"/>
              </a:ext>
            </a:extLst>
          </p:cNvPr>
          <p:cNvSpPr txBox="1"/>
          <p:nvPr/>
        </p:nvSpPr>
        <p:spPr>
          <a:xfrm>
            <a:off x="4282108" y="2418448"/>
            <a:ext cx="1553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Lunch Bunch Chicken Curry &amp; Naan Bread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A297F2-031A-8B23-46A4-990D6ECE822C}"/>
              </a:ext>
            </a:extLst>
          </p:cNvPr>
          <p:cNvSpPr txBox="1"/>
          <p:nvPr/>
        </p:nvSpPr>
        <p:spPr>
          <a:xfrm>
            <a:off x="8163339" y="2418448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Tasty Pork Sausages with Tomato Ketchup or Gravy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9A180-5546-289D-7262-753D5AA4D97A}"/>
              </a:ext>
            </a:extLst>
          </p:cNvPr>
          <p:cNvSpPr txBox="1"/>
          <p:nvPr/>
        </p:nvSpPr>
        <p:spPr>
          <a:xfrm>
            <a:off x="506896" y="3959015"/>
            <a:ext cx="1341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Baked Beans &amp; Broccoli &amp; Coleslaw </a:t>
            </a:r>
          </a:p>
          <a:p>
            <a:endParaRPr lang="en-US" sz="1000" b="1" dirty="0"/>
          </a:p>
          <a:p>
            <a:r>
              <a:rPr lang="en-US" sz="1000" b="1" dirty="0"/>
              <a:t>Mashed Potatoes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21A8F-B759-E0AC-0779-65C2258C48A1}"/>
              </a:ext>
            </a:extLst>
          </p:cNvPr>
          <p:cNvSpPr txBox="1"/>
          <p:nvPr/>
        </p:nvSpPr>
        <p:spPr>
          <a:xfrm>
            <a:off x="2355575" y="3959015"/>
            <a:ext cx="1480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 &amp; Salad </a:t>
            </a:r>
          </a:p>
          <a:p>
            <a:endParaRPr lang="en-US" sz="1000" b="1" dirty="0"/>
          </a:p>
          <a:p>
            <a:r>
              <a:rPr lang="en-US" sz="1000" b="1" dirty="0"/>
              <a:t>Oven Baked Potato Wedges, Pasta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C5322F-F025-7EC0-1AC8-BE74E35E9A98}"/>
              </a:ext>
            </a:extLst>
          </p:cNvPr>
          <p:cNvSpPr txBox="1"/>
          <p:nvPr/>
        </p:nvSpPr>
        <p:spPr>
          <a:xfrm>
            <a:off x="4282108" y="3959015"/>
            <a:ext cx="155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Mini Corn on the Cob </a:t>
            </a:r>
          </a:p>
          <a:p>
            <a:endParaRPr lang="en-US" sz="1000" b="1" dirty="0"/>
          </a:p>
          <a:p>
            <a:r>
              <a:rPr lang="en-US" sz="1000" b="1" dirty="0"/>
              <a:t>Steamed Rice, Chipped Potatoes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6FF26B-025D-2C9E-2434-F589CE65DC3B}"/>
              </a:ext>
            </a:extLst>
          </p:cNvPr>
          <p:cNvSpPr txBox="1"/>
          <p:nvPr/>
        </p:nvSpPr>
        <p:spPr>
          <a:xfrm>
            <a:off x="6208641" y="3959015"/>
            <a:ext cx="155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Baton Carrots &amp; Tossed Salad</a:t>
            </a:r>
          </a:p>
          <a:p>
            <a:endParaRPr lang="en-US" sz="1000" b="1" dirty="0"/>
          </a:p>
          <a:p>
            <a:r>
              <a:rPr lang="en-US" sz="1000" b="1" dirty="0"/>
              <a:t>Mashed Potato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CCAE36-E541-9EB5-8F8C-0BADEECCBF7D}"/>
              </a:ext>
            </a:extLst>
          </p:cNvPr>
          <p:cNvSpPr txBox="1"/>
          <p:nvPr/>
        </p:nvSpPr>
        <p:spPr>
          <a:xfrm>
            <a:off x="8163339" y="3959015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Sweetcorn &amp; Spaghetti Hoops </a:t>
            </a:r>
          </a:p>
          <a:p>
            <a:endParaRPr lang="en-US" sz="1000" b="1" dirty="0"/>
          </a:p>
          <a:p>
            <a:r>
              <a:rPr lang="en-US" sz="1000" b="1" dirty="0"/>
              <a:t>Chipped Potatoes, Mashed Potato, Salad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FA8E30-3102-321B-D95D-5C61B6FFD2C4}"/>
              </a:ext>
            </a:extLst>
          </p:cNvPr>
          <p:cNvSpPr txBox="1"/>
          <p:nvPr/>
        </p:nvSpPr>
        <p:spPr>
          <a:xfrm>
            <a:off x="506895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Artic Roll with Peaches</a:t>
            </a:r>
          </a:p>
          <a:p>
            <a:endParaRPr lang="en-US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F32B4E-3484-1309-D017-244E764B2E3C}"/>
              </a:ext>
            </a:extLst>
          </p:cNvPr>
          <p:cNvSpPr txBox="1"/>
          <p:nvPr/>
        </p:nvSpPr>
        <p:spPr>
          <a:xfrm>
            <a:off x="4247321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Strawberry Jelly &amp; Fruit </a:t>
            </a:r>
          </a:p>
          <a:p>
            <a:endParaRPr lang="en-US" sz="1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F1E8F6-52F2-D62C-D2F9-E0914404BB0C}"/>
              </a:ext>
            </a:extLst>
          </p:cNvPr>
          <p:cNvSpPr txBox="1"/>
          <p:nvPr/>
        </p:nvSpPr>
        <p:spPr>
          <a:xfrm>
            <a:off x="2377108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Shortbread, Custard &amp; Fruit </a:t>
            </a:r>
          </a:p>
          <a:p>
            <a:endParaRPr lang="en-US" sz="10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95ED90-9942-B48C-1C30-019F4F10D538}"/>
              </a:ext>
            </a:extLst>
          </p:cNvPr>
          <p:cNvSpPr txBox="1"/>
          <p:nvPr/>
        </p:nvSpPr>
        <p:spPr>
          <a:xfrm>
            <a:off x="6208644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Jam &amp; Coconut Sponge &amp; Custard</a:t>
            </a:r>
          </a:p>
          <a:p>
            <a:endParaRPr lang="en-US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563204-D7B2-912B-E78A-C0B8C69F7570}"/>
              </a:ext>
            </a:extLst>
          </p:cNvPr>
          <p:cNvSpPr txBox="1"/>
          <p:nvPr/>
        </p:nvSpPr>
        <p:spPr>
          <a:xfrm>
            <a:off x="8163338" y="5499582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Melon Wedge</a:t>
            </a:r>
          </a:p>
          <a:p>
            <a:endParaRPr lang="en-US" sz="1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2AF3FA-1717-22A1-D7EF-E0F40F928C2B}"/>
              </a:ext>
            </a:extLst>
          </p:cNvPr>
          <p:cNvSpPr txBox="1"/>
          <p:nvPr/>
        </p:nvSpPr>
        <p:spPr>
          <a:xfrm>
            <a:off x="8295860" y="927531"/>
            <a:ext cx="14212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/>
              <a:t>Week Commencing: </a:t>
            </a:r>
          </a:p>
          <a:p>
            <a:pPr algn="r"/>
            <a:r>
              <a:rPr lang="en-US" sz="1000" b="1" dirty="0"/>
              <a:t>Sep 04,  Oct 02, Oct 30,  Nov 27,  Jan 01, Jan 29 </a:t>
            </a:r>
          </a:p>
        </p:txBody>
      </p:sp>
    </p:spTree>
    <p:extLst>
      <p:ext uri="{BB962C8B-B14F-4D97-AF65-F5344CB8AC3E}">
        <p14:creationId xmlns:p14="http://schemas.microsoft.com/office/powerpoint/2010/main" val="2297676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09C64802-2DB3-32D2-811A-91C73A27B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09"/>
            <a:ext cx="9906000" cy="68666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272B67-174F-477E-DDFE-4B52F2FE4836}"/>
              </a:ext>
            </a:extLst>
          </p:cNvPr>
          <p:cNvSpPr txBox="1"/>
          <p:nvPr/>
        </p:nvSpPr>
        <p:spPr>
          <a:xfrm>
            <a:off x="506896" y="2418450"/>
            <a:ext cx="14030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Beef Bolognaise with Garlic Bread 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073D2B-AC1B-F0AB-8CA2-D3D28E3D2F51}"/>
              </a:ext>
            </a:extLst>
          </p:cNvPr>
          <p:cNvSpPr txBox="1"/>
          <p:nvPr/>
        </p:nvSpPr>
        <p:spPr>
          <a:xfrm>
            <a:off x="6208644" y="2418449"/>
            <a:ext cx="1553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Roast of the Day, Stuffing &amp; Rich Gravy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2CA817-AB54-9D5E-B82F-D31AF5A93053}"/>
              </a:ext>
            </a:extLst>
          </p:cNvPr>
          <p:cNvSpPr txBox="1"/>
          <p:nvPr/>
        </p:nvSpPr>
        <p:spPr>
          <a:xfrm>
            <a:off x="2355575" y="2421691"/>
            <a:ext cx="1480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Golden Crumbed Fish Fingers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0B9ABC-C3CC-C396-7E43-EE412FC328C5}"/>
              </a:ext>
            </a:extLst>
          </p:cNvPr>
          <p:cNvSpPr txBox="1"/>
          <p:nvPr/>
        </p:nvSpPr>
        <p:spPr>
          <a:xfrm>
            <a:off x="4282108" y="2418448"/>
            <a:ext cx="1553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Lunch Bunch Chicken Curry &amp; Naan Bread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A297F2-031A-8B23-46A4-990D6ECE822C}"/>
              </a:ext>
            </a:extLst>
          </p:cNvPr>
          <p:cNvSpPr txBox="1"/>
          <p:nvPr/>
        </p:nvSpPr>
        <p:spPr>
          <a:xfrm>
            <a:off x="8163339" y="2418448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Oven Baked Chicken Nuggets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9A180-5546-289D-7262-753D5AA4D97A}"/>
              </a:ext>
            </a:extLst>
          </p:cNvPr>
          <p:cNvSpPr txBox="1"/>
          <p:nvPr/>
        </p:nvSpPr>
        <p:spPr>
          <a:xfrm>
            <a:off x="506896" y="3959015"/>
            <a:ext cx="13417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 &amp; Savoy Cabbage </a:t>
            </a:r>
          </a:p>
          <a:p>
            <a:endParaRPr lang="en-US" sz="1000" b="1" dirty="0"/>
          </a:p>
          <a:p>
            <a:r>
              <a:rPr lang="en-US" sz="1000" b="1" dirty="0"/>
              <a:t>Oven Baked Potato Wedges, Spaghetti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21A8F-B759-E0AC-0779-65C2258C48A1}"/>
              </a:ext>
            </a:extLst>
          </p:cNvPr>
          <p:cNvSpPr txBox="1"/>
          <p:nvPr/>
        </p:nvSpPr>
        <p:spPr>
          <a:xfrm>
            <a:off x="2355575" y="3959015"/>
            <a:ext cx="14809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Mini Corn on the Cob &amp; Spaghetti Hoops &amp;  Coleslaw</a:t>
            </a:r>
          </a:p>
          <a:p>
            <a:endParaRPr lang="en-US" sz="1000" b="1" dirty="0"/>
          </a:p>
          <a:p>
            <a:r>
              <a:rPr lang="en-US" sz="1000" b="1" dirty="0"/>
              <a:t>Chipped Potatoes, Pasta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C5322F-F025-7EC0-1AC8-BE74E35E9A98}"/>
              </a:ext>
            </a:extLst>
          </p:cNvPr>
          <p:cNvSpPr txBox="1"/>
          <p:nvPr/>
        </p:nvSpPr>
        <p:spPr>
          <a:xfrm>
            <a:off x="4282108" y="3959015"/>
            <a:ext cx="155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Green Beans &amp; Sweetcorn</a:t>
            </a:r>
          </a:p>
          <a:p>
            <a:endParaRPr lang="en-US" sz="1000" b="1" dirty="0"/>
          </a:p>
          <a:p>
            <a:r>
              <a:rPr lang="en-US" sz="1000" b="1" dirty="0"/>
              <a:t>Mashed Potato, Rice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5F75AC-7C37-6904-B241-97B5F9697338}"/>
              </a:ext>
            </a:extLst>
          </p:cNvPr>
          <p:cNvSpPr txBox="1"/>
          <p:nvPr/>
        </p:nvSpPr>
        <p:spPr>
          <a:xfrm>
            <a:off x="506896" y="2418450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b="1" dirty="0"/>
          </a:p>
          <a:p>
            <a:r>
              <a:rPr lang="en-US" sz="1000" b="1" dirty="0"/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6FF26B-025D-2C9E-2434-F589CE65DC3B}"/>
              </a:ext>
            </a:extLst>
          </p:cNvPr>
          <p:cNvSpPr txBox="1"/>
          <p:nvPr/>
        </p:nvSpPr>
        <p:spPr>
          <a:xfrm>
            <a:off x="6208641" y="3959015"/>
            <a:ext cx="155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Cauliflower Cheese &amp;  Baton Carrots </a:t>
            </a:r>
          </a:p>
          <a:p>
            <a:endParaRPr lang="en-US" sz="1000" b="1" dirty="0"/>
          </a:p>
          <a:p>
            <a:r>
              <a:rPr lang="en-US" sz="1000" b="1" dirty="0"/>
              <a:t>Mashed Potato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CCAE36-E541-9EB5-8F8C-0BADEECCBF7D}"/>
              </a:ext>
            </a:extLst>
          </p:cNvPr>
          <p:cNvSpPr txBox="1"/>
          <p:nvPr/>
        </p:nvSpPr>
        <p:spPr>
          <a:xfrm>
            <a:off x="8163339" y="3959015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 &amp; Baked Beans </a:t>
            </a:r>
          </a:p>
          <a:p>
            <a:endParaRPr lang="en-US" sz="1000" b="1" dirty="0"/>
          </a:p>
          <a:p>
            <a:r>
              <a:rPr lang="en-US" sz="1000" b="1" dirty="0"/>
              <a:t>Chipped Potatoes, Jacket Potato, Salad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FA8E30-3102-321B-D95D-5C61B6FFD2C4}"/>
              </a:ext>
            </a:extLst>
          </p:cNvPr>
          <p:cNvSpPr txBox="1"/>
          <p:nvPr/>
        </p:nvSpPr>
        <p:spPr>
          <a:xfrm>
            <a:off x="506895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Chocolate Cake &amp; Custard </a:t>
            </a:r>
          </a:p>
          <a:p>
            <a:endParaRPr lang="en-US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F32B4E-3484-1309-D017-244E764B2E3C}"/>
              </a:ext>
            </a:extLst>
          </p:cNvPr>
          <p:cNvSpPr txBox="1"/>
          <p:nvPr/>
        </p:nvSpPr>
        <p:spPr>
          <a:xfrm>
            <a:off x="4247321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Cornflake Biscuit &amp; Custard </a:t>
            </a:r>
          </a:p>
          <a:p>
            <a:endParaRPr lang="en-US" sz="10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F1E8F6-52F2-D62C-D2F9-E0914404BB0C}"/>
              </a:ext>
            </a:extLst>
          </p:cNvPr>
          <p:cNvSpPr txBox="1"/>
          <p:nvPr/>
        </p:nvSpPr>
        <p:spPr>
          <a:xfrm>
            <a:off x="2377108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Jelly &amp; Mandarin Oranges </a:t>
            </a:r>
          </a:p>
          <a:p>
            <a:endParaRPr lang="en-US" sz="10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95ED90-9942-B48C-1C30-019F4F10D538}"/>
              </a:ext>
            </a:extLst>
          </p:cNvPr>
          <p:cNvSpPr txBox="1"/>
          <p:nvPr/>
        </p:nvSpPr>
        <p:spPr>
          <a:xfrm>
            <a:off x="6208644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Ice Cream Slider &amp; Fruit </a:t>
            </a:r>
          </a:p>
          <a:p>
            <a:endParaRPr lang="en-US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563204-D7B2-912B-E78A-C0B8C69F7570}"/>
              </a:ext>
            </a:extLst>
          </p:cNvPr>
          <p:cNvSpPr txBox="1"/>
          <p:nvPr/>
        </p:nvSpPr>
        <p:spPr>
          <a:xfrm>
            <a:off x="8163338" y="5499582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Homemade Ginger Biscuit &amp; Fruit </a:t>
            </a:r>
          </a:p>
          <a:p>
            <a:endParaRPr lang="en-US" sz="1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DAC05D-B339-D8C3-94E0-F9D9394F0525}"/>
              </a:ext>
            </a:extLst>
          </p:cNvPr>
          <p:cNvSpPr txBox="1"/>
          <p:nvPr/>
        </p:nvSpPr>
        <p:spPr>
          <a:xfrm>
            <a:off x="8163338" y="927531"/>
            <a:ext cx="15538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/>
              <a:t>Week Commencing: </a:t>
            </a:r>
          </a:p>
          <a:p>
            <a:pPr algn="r"/>
            <a:r>
              <a:rPr lang="en-US" sz="1000" b="1" dirty="0"/>
              <a:t>Sep 11,  Oct 09, Nov 06, Dec 04, Jan 08, Feb 05</a:t>
            </a:r>
          </a:p>
        </p:txBody>
      </p:sp>
    </p:spTree>
    <p:extLst>
      <p:ext uri="{BB962C8B-B14F-4D97-AF65-F5344CB8AC3E}">
        <p14:creationId xmlns:p14="http://schemas.microsoft.com/office/powerpoint/2010/main" val="3435316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</TotalTime>
  <Words>460</Words>
  <Application>Microsoft Macintosh PowerPoint</Application>
  <PresentationFormat>A4 Paper (210x297 mm)</PresentationFormat>
  <Paragraphs>115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Colm Bradley</dc:creator>
  <cp:lastModifiedBy>Colm Bradley</cp:lastModifiedBy>
  <cp:revision>8</cp:revision>
  <dcterms:created xsi:type="dcterms:W3CDTF">2023-05-25T09:12:29Z</dcterms:created>
  <dcterms:modified xsi:type="dcterms:W3CDTF">2023-06-22T07:25:22Z</dcterms:modified>
</cp:coreProperties>
</file>